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Tu eşti izvorul vieţii mele!</a:t>
            </a:r>
            <a:br/>
            <a:r>
              <a:t>O, Doamne, eşti tăria mea!</a:t>
            </a:r>
            <a:br/>
            <a:r>
              <a:t>Tu-mi dai voinţă şi putere</a:t>
            </a:r>
            <a:br/>
            <a:r>
              <a:t>Să-Ţi cânt din toată inima.</a:t>
            </a:r>
            <a:br/>
            <a:r>
              <a:t>Tu eşti aripa ce mă poartă,</a:t>
            </a:r>
            <a:br/>
            <a:r>
              <a:t>Tu-mi eşti odihna din adânc,</a:t>
            </a:r>
            <a:br/>
            <a:r>
              <a:t>Tu mă ridici pe stânca ‘naltă</a:t>
            </a:r>
            <a:br/>
            <a:r>
              <a:t>La care nu pot să ajung.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Eu cânt Aleluia, Aleluia, Aleluia!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Eu cânt Aleluia, Aleluia, Aleluia!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Tu dai un sens trăirii mele,</a:t>
            </a:r>
            <a:br/>
            <a:r>
              <a:t>Tu mă-mplineşti în tot ce fac,</a:t>
            </a:r>
            <a:br/>
            <a:r>
              <a:t>Tu mă ajuţi în clipe grele,</a:t>
            </a:r>
            <a:br/>
            <a:r>
              <a:t>Iubind, să rabd, să lupt, să tac.</a:t>
            </a:r>
            <a:br/>
            <a:r>
              <a:t>Cuvântul Tău mi-e pâinea vieţii,</a:t>
            </a:r>
            <a:br/>
            <a:r>
              <a:t>Tu-mi dai lumină zi de zi</a:t>
            </a:r>
            <a:br/>
            <a:r>
              <a:t>Şi, chiar de trec prin valea morţii,</a:t>
            </a:r>
            <a:br/>
            <a:r>
              <a:t>Eu nu mă tem orice-ar veni.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Eu cânt Aleluia, Aleluia, Aleluia!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Eu cânt Aleluia, Aleluia, Aleluia!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Isuse-n mila Ta cea mare,</a:t>
            </a:r>
            <a:br/>
            <a:r>
              <a:t>Tu, Soarele din înălţimi,</a:t>
            </a:r>
            <a:br/>
            <a:r>
              <a:t>Ai coborât să-mi dai iertare,</a:t>
            </a:r>
            <a:br/>
            <a:r>
              <a:t>Să mă ridici, să mă-nsenini.</a:t>
            </a:r>
            <a:br/>
            <a:r>
              <a:t>Trăiesc o stare minunată</a:t>
            </a:r>
            <a:br/>
            <a:r>
              <a:t>Cu Tine-n inimă mereu</a:t>
            </a:r>
            <a:br/>
            <a:r>
              <a:t>Şi-aş vrea să ştie lumea toată</a:t>
            </a:r>
            <a:br/>
            <a:r>
              <a:t>Că Tu eşti Dumnezeul meu.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Eu cânt Aleluia, Aleluia, Aleluia!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Eu cânt Aleluia, Aleluia, Aleluia!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